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0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1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F2EA4-9288-4663-9750-6B92784F437F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7A801-757D-4D39-9B29-AE593B4417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9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A801-757D-4D39-9B29-AE593B4417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8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827584" y="548680"/>
            <a:ext cx="7848872" cy="58326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item_488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188640"/>
            <a:ext cx="3178324" cy="216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83568" y="476672"/>
            <a:ext cx="8064896" cy="59046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12375609571200265874pitr_Rocket_icon.svg.h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9079782">
            <a:off x="251520" y="4701520"/>
            <a:ext cx="1872208" cy="1900864"/>
          </a:xfrm>
          <a:prstGeom prst="rect">
            <a:avLst/>
          </a:prstGeom>
        </p:spPr>
      </p:pic>
      <p:sp>
        <p:nvSpPr>
          <p:cNvPr id="9" name="4-конечная звезда 8"/>
          <p:cNvSpPr/>
          <p:nvPr userDrawn="1"/>
        </p:nvSpPr>
        <p:spPr>
          <a:xfrm>
            <a:off x="467544" y="2564904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 userDrawn="1"/>
        </p:nvSpPr>
        <p:spPr>
          <a:xfrm>
            <a:off x="179512" y="1340768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 userDrawn="1"/>
        </p:nvSpPr>
        <p:spPr>
          <a:xfrm>
            <a:off x="179512" y="3717032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 userDrawn="1"/>
        </p:nvSpPr>
        <p:spPr>
          <a:xfrm>
            <a:off x="2771800" y="5301208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 userDrawn="1"/>
        </p:nvSpPr>
        <p:spPr>
          <a:xfrm>
            <a:off x="2123728" y="5733256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 userDrawn="1"/>
        </p:nvSpPr>
        <p:spPr>
          <a:xfrm>
            <a:off x="611560" y="476672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4560-69EA-46C1-A3A7-AD0E8A03938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820472" cy="5616623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  <a:latin typeface="Georgia" pitchFamily="18" charset="0"/>
              </a:rPr>
              <a:t>Космические</a:t>
            </a:r>
            <a:br>
              <a:rPr lang="ru-RU" sz="8800" b="1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8800" b="1" i="1" dirty="0" smtClean="0">
                <a:solidFill>
                  <a:srgbClr val="7030A0"/>
                </a:solidFill>
                <a:latin typeface="Georgia" pitchFamily="18" charset="0"/>
              </a:rPr>
              <a:t>профессии. </a:t>
            </a:r>
            <a:endParaRPr lang="ru-RU" sz="8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2880320" cy="54006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Космос - это будущее человечества. Трудно представить более романтичную и перспективную сферу деятельности, чем освоение космоса</a:t>
            </a:r>
            <a:r>
              <a:rPr lang="ru-RU" sz="2000" dirty="0" smtClean="0"/>
              <a:t>. </a:t>
            </a:r>
            <a:r>
              <a:rPr lang="ru-RU" sz="2000" dirty="0"/>
              <a:t>Сегодня сделаем шаг навстречу космосу! Расскажем о самых разных профессиях в космической отрасли.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4" name="Рисунок 3" descr="http://static.tuttogratis.it/community/gallery/520X0/4809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385638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4581128"/>
            <a:ext cx="6912768" cy="20162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b="1" dirty="0" smtClean="0"/>
              <a:t>Космонавт.</a:t>
            </a:r>
            <a:r>
              <a:rPr lang="ru-RU" sz="2000" dirty="0"/>
              <a:t> Проводит биологические, химические, физические исследования на Международной космической станции и в открытом космосе. Испытывает новую технику, ремонтирует бортовое оборудование, предотвращает аварийные ситуации. </a:t>
            </a:r>
            <a:r>
              <a:rPr lang="ru-RU" sz="2000" dirty="0" smtClean="0"/>
              <a:t>Каждый </a:t>
            </a:r>
            <a:r>
              <a:rPr lang="ru-RU" sz="2000" dirty="0"/>
              <a:t>день любуется Землей и звездами из иллюминатора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0" y="440668"/>
            <a:ext cx="6624736" cy="41404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941168"/>
            <a:ext cx="6840760" cy="1512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Астроном</a:t>
            </a:r>
            <a:r>
              <a:rPr lang="ru-RU" sz="2000" dirty="0"/>
              <a:t> Наблюдает за космическими объектами, включая планеты, звезды, галактики. </a:t>
            </a:r>
            <a:r>
              <a:rPr lang="ru-RU" sz="2000" dirty="0" smtClean="0"/>
              <a:t>Анализ </a:t>
            </a:r>
            <a:r>
              <a:rPr lang="ru-RU" sz="2000" dirty="0"/>
              <a:t>данных, которые они собирают, дает ключ к вопросам космического масштаба: возраст и строение планет, размеры и происхождение вселенной.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026" name="Picture 2" descr="https://avatars.mds.yandex.net/get-zen_doc/1686199/pub_5eba6abd9ad7a153781a28c1_5eba6acbbca2ec5606d81bf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02612"/>
            <a:ext cx="6504657" cy="43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5445224"/>
            <a:ext cx="7128792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Инженер-конструктор</a:t>
            </a:r>
            <a:r>
              <a:rPr lang="ru-RU" sz="2000" dirty="0" smtClean="0"/>
              <a:t>. </a:t>
            </a:r>
            <a:r>
              <a:rPr lang="ru-RU" sz="2000" dirty="0"/>
              <a:t> Проектирует, строит и испытывает </a:t>
            </a:r>
            <a:r>
              <a:rPr lang="ru-RU" sz="2000" dirty="0" smtClean="0"/>
              <a:t>ракеты </a:t>
            </a:r>
            <a:r>
              <a:rPr lang="ru-RU" sz="2000" dirty="0"/>
              <a:t>и космические корабли. 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668344" cy="43087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5229200"/>
            <a:ext cx="6912768" cy="11521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b="1" dirty="0"/>
              <a:t>Космический </a:t>
            </a:r>
            <a:r>
              <a:rPr lang="ru-RU" sz="2800" b="1" dirty="0" smtClean="0"/>
              <a:t>биолог</a:t>
            </a:r>
            <a:r>
              <a:rPr lang="ru-RU" sz="2800" dirty="0"/>
              <a:t> Исследует биологические системы в условиях космоса и на других планетах. </a:t>
            </a:r>
            <a:r>
              <a:rPr lang="ru-RU" sz="2800" dirty="0" smtClean="0"/>
              <a:t>Специалисты этой профессии</a:t>
            </a:r>
            <a:r>
              <a:rPr lang="ru-RU" sz="2800" dirty="0"/>
              <a:t> смогут выращивать на космических станциях растения и разводить животных.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6" y="620688"/>
            <a:ext cx="7558640" cy="44467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5229200"/>
            <a:ext cx="6984776" cy="13681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/>
              <a:t>Специалист по космической </a:t>
            </a:r>
            <a:r>
              <a:rPr lang="ru-RU" b="1" dirty="0" smtClean="0"/>
              <a:t>медицине</a:t>
            </a:r>
            <a:r>
              <a:rPr lang="ru-RU" dirty="0"/>
              <a:t> Проводит отбор космонавтов для полета, следит за их самочувствием и психологическим состоянием. При его участии проектируются скафандры и системы жизнеобеспечения летательных аппаратов.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3040"/>
            <a:ext cx="6120680" cy="48747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5445224"/>
            <a:ext cx="6984776" cy="10801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dirty="0"/>
              <a:t>Менеджер космического </a:t>
            </a:r>
            <a:r>
              <a:rPr lang="ru-RU" sz="3600" b="1" dirty="0" smtClean="0"/>
              <a:t>туризма</a:t>
            </a:r>
            <a:r>
              <a:rPr lang="ru-RU" sz="3600" dirty="0"/>
              <a:t> Разрабатывает программы для туристов, которые хотят побывать в космосе в развлекательных целях. Контролирует процесс подготовки туриста к полету. </a:t>
            </a:r>
            <a:endParaRPr lang="ru-RU" sz="36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7092006" cy="473400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5373216"/>
            <a:ext cx="7005464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Georgia" pitchFamily="18" charset="0"/>
              </a:rPr>
              <a:t>Необъятен, и до конца не изведан космос. И кто знает, может быть, кто-нибудь из вас, когда вырастет, станет его новым покорителем.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66277"/>
            <a:ext cx="6840760" cy="48825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f4d1494e64ce8ea5183f35808e5c6375cc57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69</Words>
  <Application>Microsoft Office PowerPoint</Application>
  <PresentationFormat>Экран (4:3)</PresentationFormat>
  <Paragraphs>10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Тема Office</vt:lpstr>
      <vt:lpstr>Космические профессии.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Андрей</cp:lastModifiedBy>
  <cp:revision>28</cp:revision>
  <dcterms:created xsi:type="dcterms:W3CDTF">2013-02-26T18:13:19Z</dcterms:created>
  <dcterms:modified xsi:type="dcterms:W3CDTF">2021-04-05T07:42:35Z</dcterms:modified>
</cp:coreProperties>
</file>